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7" r:id="rId6"/>
    <p:sldId id="259" r:id="rId7"/>
    <p:sldId id="268" r:id="rId8"/>
    <p:sldId id="266" r:id="rId9"/>
    <p:sldId id="269" r:id="rId10"/>
    <p:sldId id="272" r:id="rId11"/>
    <p:sldId id="273" r:id="rId12"/>
    <p:sldId id="271" r:id="rId13"/>
    <p:sldId id="265" r:id="rId14"/>
    <p:sldId id="276" r:id="rId15"/>
    <p:sldId id="27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362245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EB09-233E-4ED6-91BA-08A71DBF7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1F32A-F44A-4A36-9365-8A89E2C3C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8DFA6-013D-46F0-9E60-BCEC68755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EDB1-2694-4624-B4BF-F6CCF430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3841A-03D0-4E95-871A-0D850AB1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3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99FE-F891-4B1F-808F-D2D5AA86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BD31B-F732-4A69-ACB8-4D2903CA6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65219-D0B1-487E-B810-75CF5D8D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EEC6A-40E0-4E4B-A109-18E471D8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52974-162D-4305-A3ED-3C404CA7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4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E7E85-3601-4BC4-8529-E86252F20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0DDB3-5307-49F5-AD2A-A599907B3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BE3A5-7BA1-4BB2-B523-BB8086DD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97058-67A4-43D0-914F-27FE77F9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78C88-7007-4AAC-97D9-A627FFED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1C35-2555-482C-924D-1506BC60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419D-7E48-4993-A144-88395619A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91F7A-09BA-479D-8726-8AC0A0F1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BEA92-7CD6-4C2F-A2CE-F88E500C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73B96-DAEA-4303-B7E5-51E98311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9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94A2-671E-4242-AA5D-0E9440DC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C97DE-E222-4D4F-999B-249AAB9E3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0627-D71C-4EF6-BF6F-04F5720D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CF77-F5F3-4ABA-A843-C78666E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96CE8-DF88-4D18-BF39-640969B3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8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A591-CF89-44E0-92CA-DEFE5CC2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ADBF-FEF9-42C3-9222-8AD858CBE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CD8D8-7987-410E-B788-6C579DDC7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5BA80-2552-4325-80C2-2CF21045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FAEE3-CCE8-4ED1-A5E3-22208524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B289B-CA34-46F3-97CE-C946FF54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2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F5FC-64C3-4A08-AECF-FD9C29C2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C0320-F0E7-405D-9BF0-9A30B0B5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39D69-E7AA-43DA-8303-2E2CC00BD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7CA85-D2CB-4026-9E13-62215A2F5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4D0B8-3B4D-4AF0-9E31-91DB3E945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3A4F8-F5BC-494E-8421-E5DFEB3D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BB3D8-AACF-4DDD-BD51-7CE62F2B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EA4CA-1D94-4A51-9D9E-E902DC14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0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64E1-25A7-4192-A3F7-EEC16A65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7A77E-0334-422A-89C1-2F6CFF2F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C8065-CCE6-4811-B308-633EF71F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7B9B8-0318-49CF-8001-1310E7A1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0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4B4B7F-C9EB-44CB-9C5A-C575CB89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B467C-FDA1-4F85-814E-B96B3D11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4E0C2-576B-4D58-9F52-D78326D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4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89E7-11E2-4A9F-8E2A-C3E31D9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57F2-8331-49A9-9E1A-B888C6049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3361-48F3-4E4A-BF2B-29A30F494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330C4-BDF4-4063-97F2-D23A730E2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0E0B7-0CAC-43FD-87A0-52ECB50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D3E9E-DAD8-4DD1-AF5F-349705EA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8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8CAC-7735-4A56-B13D-A45C37D8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884AD-1483-4186-8470-C14341CD5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38D3F-5F4F-45FD-88CA-675D4AB4C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F5786-9DA1-4681-9F13-A83DB827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D90A9-293D-4FA4-A198-6B747205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FBDDB-CB04-48EF-B247-6E7F04F6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5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D9EBD-FAD6-41CB-B1DC-E5062962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A6CD-875B-4256-A950-1B53FF346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D91B-7DF0-414E-8A03-38E016513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4B745-4458-4710-BCF8-CA513F9A0C46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3CB31-45F0-4B03-BCD8-8D8EE73FB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AC33D-CF5D-4E22-9220-88F13F51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4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2CB42C-EBF2-4181-9E4D-E144FCE4B0A8}"/>
              </a:ext>
            </a:extLst>
          </p:cNvPr>
          <p:cNvSpPr txBox="1"/>
          <p:nvPr/>
        </p:nvSpPr>
        <p:spPr>
          <a:xfrm>
            <a:off x="2087700" y="2042284"/>
            <a:ext cx="711065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0A8C2D-26D1-4C13-A880-31D658D53FA7}"/>
              </a:ext>
            </a:extLst>
          </p:cNvPr>
          <p:cNvGrpSpPr/>
          <p:nvPr/>
        </p:nvGrpSpPr>
        <p:grpSpPr>
          <a:xfrm>
            <a:off x="4038080" y="4639716"/>
            <a:ext cx="4140553" cy="451824"/>
            <a:chOff x="4679586" y="878988"/>
            <a:chExt cx="1745757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7E6D5B-B3E9-4894-9C23-739E88C5A89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0FCDAE-5079-4E52-863A-39643F6DC0EB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6E6B2E-83AE-4416-8164-F0DEDAA55877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FA8D9CF-D909-4A56-8F1E-312A551CCD8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B8DBF80-0EB8-4A2F-87B4-F60E3FE36C8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5715B7-2980-4477-BB5D-F90055F958FD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14812" y="3706545"/>
            <a:ext cx="6648551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KIM |LEE|HEO|FARHAN|ASHIK|MUNNA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647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553"/>
            <a:ext cx="12192000" cy="5853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57578"/>
            <a:ext cx="2962141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ADMIN DASHBOARD </a:t>
            </a:r>
          </a:p>
        </p:txBody>
      </p:sp>
    </p:spTree>
    <p:extLst>
      <p:ext uri="{BB962C8B-B14F-4D97-AF65-F5344CB8AC3E}">
        <p14:creationId xmlns:p14="http://schemas.microsoft.com/office/powerpoint/2010/main" val="19252352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1389"/>
            <a:ext cx="539624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OUR APP</a:t>
            </a:r>
          </a:p>
        </p:txBody>
      </p:sp>
      <p:sp>
        <p:nvSpPr>
          <p:cNvPr id="4" name="Rectangle 3"/>
          <p:cNvSpPr/>
          <p:nvPr/>
        </p:nvSpPr>
        <p:spPr>
          <a:xfrm>
            <a:off x="5937161" y="66161"/>
            <a:ext cx="3683358" cy="57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B1156-59D8-433F-9D2B-3D2D12F18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37" y="259018"/>
            <a:ext cx="3242406" cy="63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45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40912"/>
            <a:ext cx="5241701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How we Reach the Customer?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55" y="1282739"/>
            <a:ext cx="6687238" cy="4458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067" y="2768957"/>
            <a:ext cx="47523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Through Online</a:t>
            </a:r>
          </a:p>
        </p:txBody>
      </p:sp>
    </p:spTree>
    <p:extLst>
      <p:ext uri="{BB962C8B-B14F-4D97-AF65-F5344CB8AC3E}">
        <p14:creationId xmlns:p14="http://schemas.microsoft.com/office/powerpoint/2010/main" val="217643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71791" y="427546"/>
            <a:ext cx="3701667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4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SWOT</a:t>
            </a:r>
            <a:r>
              <a:rPr lang="en-US" sz="28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1887200" y="427546"/>
            <a:ext cx="0" cy="10936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-403495" y="1617999"/>
            <a:ext cx="10713027" cy="6661589"/>
            <a:chOff x="1081609" y="1371416"/>
            <a:chExt cx="10713027" cy="6661589"/>
          </a:xfrm>
        </p:grpSpPr>
        <p:sp>
          <p:nvSpPr>
            <p:cNvPr id="5" name="TextBox 4"/>
            <p:cNvSpPr txBox="1"/>
            <p:nvPr/>
          </p:nvSpPr>
          <p:spPr>
            <a:xfrm>
              <a:off x="1081609" y="1521230"/>
              <a:ext cx="370166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spc="300" dirty="0">
                  <a:solidFill>
                    <a:schemeClr val="accent1"/>
                  </a:solidFill>
                  <a:latin typeface="Arial Black" panose="020B0A04020102020204" pitchFamily="34" charset="0"/>
                  <a:cs typeface="Poppins SemiBold" panose="02000000000000000000" pitchFamily="2" charset="0"/>
                </a:rPr>
                <a:t>S</a:t>
              </a:r>
            </a:p>
          </p:txBody>
        </p:sp>
        <p:sp>
          <p:nvSpPr>
            <p:cNvPr id="6" name="Parallelogram 5"/>
            <p:cNvSpPr/>
            <p:nvPr/>
          </p:nvSpPr>
          <p:spPr>
            <a:xfrm rot="16200000" flipH="1">
              <a:off x="472282" y="4163473"/>
              <a:ext cx="5009560" cy="2034772"/>
            </a:xfrm>
            <a:prstGeom prst="parallelogram">
              <a:avLst>
                <a:gd name="adj" fmla="val 304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6383" y="3825608"/>
              <a:ext cx="170664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cs typeface="Poppins" panose="02000000000000000000" pitchFamily="2" charset="0"/>
                </a:rPr>
                <a:t>*Reasonable Price</a:t>
              </a:r>
            </a:p>
            <a:p>
              <a:endParaRPr lang="en-US" dirty="0">
                <a:solidFill>
                  <a:schemeClr val="bg1"/>
                </a:solidFill>
                <a:cs typeface="Poppins" panose="02000000000000000000" pitchFamily="2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cs typeface="Poppins" panose="02000000000000000000" pitchFamily="2" charset="0"/>
                </a:rPr>
                <a:t>*Easy to Use </a:t>
              </a:r>
            </a:p>
            <a:p>
              <a:endParaRPr lang="en-US" dirty="0">
                <a:solidFill>
                  <a:schemeClr val="bg1"/>
                </a:solidFill>
                <a:cs typeface="Poppins" panose="02000000000000000000" pitchFamily="2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cs typeface="Poppins" panose="02000000000000000000" pitchFamily="2" charset="0"/>
                </a:rPr>
                <a:t>*User friendly apps</a:t>
              </a:r>
            </a:p>
            <a:p>
              <a:endParaRPr lang="en-US" dirty="0">
                <a:solidFill>
                  <a:schemeClr val="bg1"/>
                </a:solidFill>
                <a:cs typeface="Poppins" panose="02000000000000000000" pitchFamily="2" charset="0"/>
              </a:endParaRPr>
            </a:p>
            <a:p>
              <a:endParaRPr lang="en-US" dirty="0">
                <a:solidFill>
                  <a:schemeClr val="bg1"/>
                </a:solidFill>
                <a:cs typeface="Poppins" panose="02000000000000000000" pitchFamily="2" charset="0"/>
              </a:endParaRPr>
            </a:p>
            <a:p>
              <a:endParaRPr lang="en-US" dirty="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  <p:sp>
          <p:nvSpPr>
            <p:cNvPr id="8" name="Parallelogram 7"/>
            <p:cNvSpPr/>
            <p:nvPr/>
          </p:nvSpPr>
          <p:spPr>
            <a:xfrm rot="5400000">
              <a:off x="2908520" y="4626516"/>
              <a:ext cx="4778206" cy="2034772"/>
            </a:xfrm>
            <a:prstGeom prst="parallelogram">
              <a:avLst>
                <a:gd name="adj" fmla="val 2987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57854" y="2247562"/>
              <a:ext cx="370166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spc="300" dirty="0">
                  <a:solidFill>
                    <a:schemeClr val="accent4"/>
                  </a:solidFill>
                  <a:latin typeface="Arial Black" panose="020B0A04020102020204" pitchFamily="34" charset="0"/>
                  <a:cs typeface="Poppins SemiBold" panose="02000000000000000000" pitchFamily="2" charset="0"/>
                </a:rPr>
                <a:t>W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67370" y="4955248"/>
              <a:ext cx="3701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STRENGTHS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4207504" y="5572783"/>
              <a:ext cx="3701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WEAKNESSES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92897" y="3959284"/>
              <a:ext cx="1486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endParaRPr>
            </a:p>
          </p:txBody>
        </p:sp>
        <p:sp>
          <p:nvSpPr>
            <p:cNvPr id="13" name="Parallelogram 12"/>
            <p:cNvSpPr/>
            <p:nvPr/>
          </p:nvSpPr>
          <p:spPr>
            <a:xfrm rot="16200000" flipH="1">
              <a:off x="4859344" y="4137919"/>
              <a:ext cx="5531649" cy="2034772"/>
            </a:xfrm>
            <a:prstGeom prst="parallelogram">
              <a:avLst>
                <a:gd name="adj" fmla="val 30414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5014033" y="4730321"/>
              <a:ext cx="3701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OPPORTUNITIES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74333" y="1371416"/>
              <a:ext cx="370166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spc="300" dirty="0">
                  <a:solidFill>
                    <a:srgbClr val="92D050"/>
                  </a:solidFill>
                  <a:latin typeface="Arial Black" panose="020B0A04020102020204" pitchFamily="34" charset="0"/>
                  <a:cs typeface="Poppins SemiBold" panose="02000000000000000000" pitchFamily="2" charset="0"/>
                </a:rPr>
                <a:t>O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26325" y="3789422"/>
              <a:ext cx="14039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cs typeface="Poppins" panose="02000000000000000000" pitchFamily="2" charset="0"/>
                </a:rPr>
                <a:t>*Job Opportunity  for Unemployed Peoples</a:t>
              </a:r>
            </a:p>
          </p:txBody>
        </p:sp>
        <p:sp>
          <p:nvSpPr>
            <p:cNvPr id="17" name="Parallelogram 16"/>
            <p:cNvSpPr/>
            <p:nvPr/>
          </p:nvSpPr>
          <p:spPr>
            <a:xfrm rot="5400000">
              <a:off x="7508390" y="4047796"/>
              <a:ext cx="4778206" cy="2034772"/>
            </a:xfrm>
            <a:prstGeom prst="parallelogram">
              <a:avLst>
                <a:gd name="adj" fmla="val 29873"/>
              </a:avLst>
            </a:prstGeom>
            <a:solidFill>
              <a:srgbClr val="DA2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92969" y="1666402"/>
              <a:ext cx="370166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spc="300" dirty="0">
                  <a:solidFill>
                    <a:srgbClr val="DA267C"/>
                  </a:solidFill>
                  <a:latin typeface="Arial Black" panose="020B0A04020102020204" pitchFamily="34" charset="0"/>
                  <a:cs typeface="Poppins SemiBold" panose="02000000000000000000" pitchFamily="2" charset="0"/>
                </a:rPr>
                <a:t>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8807374" y="4994063"/>
              <a:ext cx="3701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THREATS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92767" y="3380564"/>
              <a:ext cx="14867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cs typeface="Poppins" panose="02000000000000000000" pitchFamily="2" charset="0"/>
                </a:rPr>
                <a:t>*Local Hotels </a:t>
              </a:r>
            </a:p>
            <a:p>
              <a:endParaRPr lang="en-US" dirty="0">
                <a:solidFill>
                  <a:schemeClr val="bg1"/>
                </a:solidFill>
                <a:cs typeface="Poppins" panose="02000000000000000000" pitchFamily="2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cs typeface="Poppins" panose="02000000000000000000" pitchFamily="2" charset="0"/>
                </a:rPr>
                <a:t>*Limited Customer</a:t>
              </a:r>
            </a:p>
            <a:p>
              <a:endParaRPr lang="en-US" dirty="0">
                <a:solidFill>
                  <a:schemeClr val="bg1"/>
                </a:solidFill>
                <a:cs typeface="Poppins" panose="02000000000000000000" pitchFamily="2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cs typeface="Poppins" panose="02000000000000000000" pitchFamily="2" charset="0"/>
                </a:rPr>
                <a:t>*Server Error</a:t>
              </a:r>
            </a:p>
            <a:p>
              <a:endParaRPr lang="en-US" dirty="0">
                <a:solidFill>
                  <a:schemeClr val="bg1"/>
                </a:solidFill>
                <a:cs typeface="Poppins" panose="02000000000000000000" pitchFamily="2" charset="0"/>
              </a:endParaRPr>
            </a:p>
            <a:p>
              <a:endParaRPr lang="en-US" dirty="0">
                <a:solidFill>
                  <a:schemeClr val="bg1"/>
                </a:solidFill>
                <a:cs typeface="Poppins" panose="02000000000000000000" pitchFamily="2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55339" y="4462781"/>
            <a:ext cx="1601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Poppins" panose="02000000000000000000" pitchFamily="2" charset="0"/>
              </a:rPr>
              <a:t>*Setup Costs</a:t>
            </a:r>
          </a:p>
          <a:p>
            <a:endParaRPr lang="en-US" dirty="0">
              <a:solidFill>
                <a:schemeClr val="bg1"/>
              </a:solidFill>
              <a:cs typeface="Poppins" panose="020000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cs typeface="Poppins" panose="02000000000000000000" pitchFamily="2" charset="0"/>
              </a:rPr>
              <a:t>*New Business</a:t>
            </a:r>
          </a:p>
          <a:p>
            <a:endParaRPr lang="en-US" dirty="0">
              <a:solidFill>
                <a:schemeClr val="bg1"/>
              </a:solidFill>
              <a:cs typeface="Poppins" panose="020000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cs typeface="Poppins" panose="02000000000000000000" pitchFamily="2" charset="0"/>
              </a:rPr>
              <a:t>*No Reputation</a:t>
            </a:r>
          </a:p>
          <a:p>
            <a:endParaRPr lang="en-US" dirty="0">
              <a:solidFill>
                <a:schemeClr val="bg1"/>
              </a:solidFill>
              <a:cs typeface="Poppins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cs typeface="Poppins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28034"/>
            <a:ext cx="4365938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Financial Analysis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00184"/>
              </p:ext>
            </p:extLst>
          </p:nvPr>
        </p:nvGraphicFramePr>
        <p:xfrm>
          <a:off x="0" y="1556971"/>
          <a:ext cx="8721858" cy="4663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286">
                  <a:extLst>
                    <a:ext uri="{9D8B030D-6E8A-4147-A177-3AD203B41FA5}">
                      <a16:colId xmlns:a16="http://schemas.microsoft.com/office/drawing/2014/main" val="1179327109"/>
                    </a:ext>
                  </a:extLst>
                </a:gridCol>
                <a:gridCol w="2907286">
                  <a:extLst>
                    <a:ext uri="{9D8B030D-6E8A-4147-A177-3AD203B41FA5}">
                      <a16:colId xmlns:a16="http://schemas.microsoft.com/office/drawing/2014/main" val="4244796357"/>
                    </a:ext>
                  </a:extLst>
                </a:gridCol>
                <a:gridCol w="2907286">
                  <a:extLst>
                    <a:ext uri="{9D8B030D-6E8A-4147-A177-3AD203B41FA5}">
                      <a16:colId xmlns:a16="http://schemas.microsoft.com/office/drawing/2014/main" val="2722343632"/>
                    </a:ext>
                  </a:extLst>
                </a:gridCol>
              </a:tblGrid>
              <a:tr h="423973">
                <a:tc>
                  <a:txBody>
                    <a:bodyPr/>
                    <a:lstStyle/>
                    <a:p>
                      <a:r>
                        <a:rPr lang="en-US" dirty="0"/>
                        <a:t>Land &amp; Ownership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263779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r>
                        <a:rPr lang="en-US" dirty="0"/>
                        <a:t>Setup</a:t>
                      </a:r>
                      <a:r>
                        <a:rPr lang="en-US" baseline="0" dirty="0"/>
                        <a:t>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lockers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870054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r>
                        <a:rPr lang="en-US" dirty="0"/>
                        <a:t>Apps</a:t>
                      </a:r>
                      <a:r>
                        <a:rPr lang="en-US" baseline="0" dirty="0"/>
                        <a:t>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95495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r>
                        <a:rPr lang="en-US" dirty="0"/>
                        <a:t>Transportation</a:t>
                      </a:r>
                      <a:r>
                        <a:rPr lang="en-US" baseline="0" dirty="0"/>
                        <a:t>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859154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r>
                        <a:rPr lang="en-US" dirty="0"/>
                        <a:t>Internet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64265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r>
                        <a:rPr lang="en-US" dirty="0"/>
                        <a:t>Electronic</a:t>
                      </a:r>
                      <a:r>
                        <a:rPr lang="en-US" baseline="0" dirty="0"/>
                        <a:t>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558148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r>
                        <a:rPr lang="en-US" dirty="0"/>
                        <a:t>Promotion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226685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r>
                        <a:rPr lang="en-US" dirty="0"/>
                        <a:t>Employee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140762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r>
                        <a:rPr lang="en-US" dirty="0"/>
                        <a:t>Maintain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300879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Total=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2417000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75729"/>
                  </a:ext>
                </a:extLst>
              </a:tr>
              <a:tr h="4239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27422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03900" y="118763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63781" y="1372305"/>
            <a:ext cx="166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Benefit Per Day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9163781" y="1741637"/>
            <a:ext cx="1465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: 400tk</a:t>
            </a:r>
          </a:p>
          <a:p>
            <a:r>
              <a:rPr lang="en-US" dirty="0"/>
              <a:t>Cost : 165tk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22111" y="3357282"/>
            <a:ext cx="271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Reached Break Even Point 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9645302" y="3726614"/>
            <a:ext cx="1465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 1 year</a:t>
            </a:r>
          </a:p>
        </p:txBody>
      </p:sp>
    </p:spTree>
    <p:extLst>
      <p:ext uri="{BB962C8B-B14F-4D97-AF65-F5344CB8AC3E}">
        <p14:creationId xmlns:p14="http://schemas.microsoft.com/office/powerpoint/2010/main" val="3314636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13" y="733024"/>
            <a:ext cx="5512156" cy="55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75785" y="3155323"/>
            <a:ext cx="3896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n-US" sz="5400" b="1" dirty="0">
                <a:latin typeface="Arial Black" panose="020B0A04020102020204" pitchFamily="34" charset="0"/>
              </a:rPr>
              <a:t>hankyou</a:t>
            </a:r>
          </a:p>
        </p:txBody>
      </p:sp>
    </p:spTree>
    <p:extLst>
      <p:ext uri="{BB962C8B-B14F-4D97-AF65-F5344CB8AC3E}">
        <p14:creationId xmlns:p14="http://schemas.microsoft.com/office/powerpoint/2010/main" val="4128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109082" y="2477243"/>
            <a:ext cx="4365811" cy="1006475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BOGANI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6315" y="3299052"/>
            <a:ext cx="1726691" cy="369332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dirty="0"/>
              <a:t>Keep things Safe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34" y="716385"/>
            <a:ext cx="48075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Who We Are?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2799658" y="4921410"/>
            <a:ext cx="679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BOGANI comes with a very new concept in Bangladesh, Mostly for Travelers. </a:t>
            </a:r>
          </a:p>
        </p:txBody>
      </p:sp>
    </p:spTree>
    <p:extLst>
      <p:ext uri="{BB962C8B-B14F-4D97-AF65-F5344CB8AC3E}">
        <p14:creationId xmlns:p14="http://schemas.microsoft.com/office/powerpoint/2010/main" val="1960737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63828" cy="7000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1743" y="2392226"/>
            <a:ext cx="4958367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BANGLADESH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403331" y="3269389"/>
            <a:ext cx="321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800+ Tourist Spot </a:t>
            </a:r>
          </a:p>
        </p:txBody>
      </p:sp>
    </p:spTree>
    <p:extLst>
      <p:ext uri="{BB962C8B-B14F-4D97-AF65-F5344CB8AC3E}">
        <p14:creationId xmlns:p14="http://schemas.microsoft.com/office/powerpoint/2010/main" val="1304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" y="0"/>
            <a:ext cx="13763828" cy="7000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1721" y="115909"/>
            <a:ext cx="4958367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BANGLADESH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/>
          <p:nvPr/>
        </p:nvCxnSpPr>
        <p:spPr>
          <a:xfrm>
            <a:off x="4893205" y="416416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4ED2619-FB4E-4744-80CA-850CE814B9A0}"/>
              </a:ext>
            </a:extLst>
          </p:cNvPr>
          <p:cNvGrpSpPr/>
          <p:nvPr/>
        </p:nvGrpSpPr>
        <p:grpSpPr>
          <a:xfrm>
            <a:off x="4617717" y="4058619"/>
            <a:ext cx="211094" cy="211094"/>
            <a:chOff x="1677812" y="4248152"/>
            <a:chExt cx="211094" cy="2110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D127EB-1E25-4885-9582-99C5618F2AF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32D986-AC1D-4645-8DF4-FFEC5B85EFBE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/>
          <p:nvPr/>
        </p:nvCxnSpPr>
        <p:spPr>
          <a:xfrm>
            <a:off x="7040924" y="416416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D9DF94B-8AE8-473C-A27F-4E3521F5F1EE}"/>
              </a:ext>
            </a:extLst>
          </p:cNvPr>
          <p:cNvGrpSpPr/>
          <p:nvPr/>
        </p:nvGrpSpPr>
        <p:grpSpPr>
          <a:xfrm>
            <a:off x="6860118" y="4058619"/>
            <a:ext cx="211094" cy="211094"/>
            <a:chOff x="3855819" y="4248152"/>
            <a:chExt cx="211094" cy="21109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8C68062-C800-4297-9977-926658657E97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07B6AD-D0E2-4E20-876B-80FB39FCC13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8D0B34-5E7E-4FDF-8157-D26FC3520F7A}"/>
              </a:ext>
            </a:extLst>
          </p:cNvPr>
          <p:cNvGrpSpPr/>
          <p:nvPr/>
        </p:nvGrpSpPr>
        <p:grpSpPr>
          <a:xfrm>
            <a:off x="8977549" y="4058619"/>
            <a:ext cx="211094" cy="211094"/>
            <a:chOff x="5973250" y="4248152"/>
            <a:chExt cx="211094" cy="21109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110154-B239-41C7-B1E3-F5864B1F15BC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DB50F0-F24E-4FA7-A567-D7A18A824B29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E48926-6034-40AD-A6FD-1659F27E8AC6}"/>
              </a:ext>
            </a:extLst>
          </p:cNvPr>
          <p:cNvGrpSpPr/>
          <p:nvPr/>
        </p:nvGrpSpPr>
        <p:grpSpPr>
          <a:xfrm>
            <a:off x="3637725" y="4683069"/>
            <a:ext cx="2289049" cy="1348875"/>
            <a:chOff x="1514240" y="4816886"/>
            <a:chExt cx="2289049" cy="13488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3C90B0-AD49-4825-8095-D028BACA7B0D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Tourist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D7D831-9319-4165-817A-77DBCE8A2742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35 Million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E146A83-5DB9-4383-ADEE-113AAB6D901B}"/>
              </a:ext>
            </a:extLst>
          </p:cNvPr>
          <p:cNvSpPr txBox="1"/>
          <p:nvPr/>
        </p:nvSpPr>
        <p:spPr>
          <a:xfrm>
            <a:off x="3637725" y="4250068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2016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792260-8341-4EBD-95F3-CE36AD2DA103}"/>
              </a:ext>
            </a:extLst>
          </p:cNvPr>
          <p:cNvGrpSpPr/>
          <p:nvPr/>
        </p:nvGrpSpPr>
        <p:grpSpPr>
          <a:xfrm>
            <a:off x="5826635" y="4683069"/>
            <a:ext cx="2289049" cy="548656"/>
            <a:chOff x="1514240" y="4816886"/>
            <a:chExt cx="2289049" cy="5486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EF1565-F241-42AF-950B-AA899A547509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Tourist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12FB83-5D6E-49D2-891A-FB25DCB108FE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5826635" y="4250068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2017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4F0CC1C-E69D-42DB-B5AA-EE426836F1EA}"/>
              </a:ext>
            </a:extLst>
          </p:cNvPr>
          <p:cNvGrpSpPr/>
          <p:nvPr/>
        </p:nvGrpSpPr>
        <p:grpSpPr>
          <a:xfrm>
            <a:off x="7955774" y="4652781"/>
            <a:ext cx="2289049" cy="578944"/>
            <a:chOff x="1514240" y="4786598"/>
            <a:chExt cx="2289049" cy="5789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17FFC2-1730-4238-B844-307EB2647E2C}"/>
                </a:ext>
              </a:extLst>
            </p:cNvPr>
            <p:cNvSpPr txBox="1"/>
            <p:nvPr/>
          </p:nvSpPr>
          <p:spPr>
            <a:xfrm>
              <a:off x="1514240" y="4786598"/>
              <a:ext cx="2289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Tourist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C13C20-5621-4641-AAF9-BE817266C6B4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7176C20-781A-4B3A-B456-7D1FB4467DF2}"/>
              </a:ext>
            </a:extLst>
          </p:cNvPr>
          <p:cNvSpPr txBox="1"/>
          <p:nvPr/>
        </p:nvSpPr>
        <p:spPr>
          <a:xfrm>
            <a:off x="7955774" y="4250068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2018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A084E9-5DAF-4B12-A774-003E52126BE5}"/>
              </a:ext>
            </a:extLst>
          </p:cNvPr>
          <p:cNvGrpSpPr/>
          <p:nvPr/>
        </p:nvGrpSpPr>
        <p:grpSpPr>
          <a:xfrm>
            <a:off x="4144409" y="2296827"/>
            <a:ext cx="1275682" cy="1275682"/>
            <a:chOff x="3063120" y="1755914"/>
            <a:chExt cx="1275682" cy="1275682"/>
          </a:xfrm>
        </p:grpSpPr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D73C6296-6AED-4D46-834C-6DA3690FB7BE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400693-A758-499E-B4DB-E42B43C986B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05CAD30-8C3B-4A19-954F-E6EB68A3E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CCEC14-30D1-46A8-A873-1969A9A8F9FA}"/>
              </a:ext>
            </a:extLst>
          </p:cNvPr>
          <p:cNvGrpSpPr/>
          <p:nvPr/>
        </p:nvGrpSpPr>
        <p:grpSpPr>
          <a:xfrm>
            <a:off x="6323729" y="2296827"/>
            <a:ext cx="1275682" cy="1275682"/>
            <a:chOff x="5242440" y="1755914"/>
            <a:chExt cx="1275682" cy="1275682"/>
          </a:xfrm>
        </p:grpSpPr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B9DC9BA6-01DC-4EFB-82E3-2717FF8B7CE5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935319-4C0B-4B63-9DE3-377694C94B0E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61F359C-E77E-4273-998D-B500B7A8C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91A0C4-16D9-4262-BC92-0E8535F56EB2}"/>
              </a:ext>
            </a:extLst>
          </p:cNvPr>
          <p:cNvGrpSpPr/>
          <p:nvPr/>
        </p:nvGrpSpPr>
        <p:grpSpPr>
          <a:xfrm>
            <a:off x="8434470" y="2296827"/>
            <a:ext cx="1275682" cy="1275682"/>
            <a:chOff x="7353181" y="1755914"/>
            <a:chExt cx="1275682" cy="1275682"/>
          </a:xfrm>
        </p:grpSpPr>
        <p:sp>
          <p:nvSpPr>
            <p:cNvPr id="36" name="Teardrop 35">
              <a:extLst>
                <a:ext uri="{FF2B5EF4-FFF2-40B4-BE49-F238E27FC236}">
                  <a16:creationId xmlns:a16="http://schemas.microsoft.com/office/drawing/2014/main" id="{3013F73C-52D7-40FA-AE5E-6E4F53D400F5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5C085C-26ED-4457-A4BB-7BBE95D872F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7C4E964-A5F3-4163-83E1-B0DF4D48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7D7D831-9319-4165-817A-77DBCE8A2742}"/>
              </a:ext>
            </a:extLst>
          </p:cNvPr>
          <p:cNvSpPr txBox="1"/>
          <p:nvPr/>
        </p:nvSpPr>
        <p:spPr>
          <a:xfrm>
            <a:off x="8223151" y="5038866"/>
            <a:ext cx="1849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 Million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D7D831-9319-4165-817A-77DBCE8A2742}"/>
              </a:ext>
            </a:extLst>
          </p:cNvPr>
          <p:cNvSpPr txBox="1"/>
          <p:nvPr/>
        </p:nvSpPr>
        <p:spPr>
          <a:xfrm>
            <a:off x="6197271" y="5117137"/>
            <a:ext cx="1849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Million</a:t>
            </a:r>
          </a:p>
        </p:txBody>
      </p:sp>
    </p:spTree>
    <p:extLst>
      <p:ext uri="{BB962C8B-B14F-4D97-AF65-F5344CB8AC3E}">
        <p14:creationId xmlns:p14="http://schemas.microsoft.com/office/powerpoint/2010/main" val="30906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6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6200000">
            <a:off x="-2603559" y="3105834"/>
            <a:ext cx="685800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4761011" y="3105836"/>
            <a:ext cx="685800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0018" y="2644168"/>
            <a:ext cx="29878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There is no Place to Keep Baggage in tourist spot 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25739" y="2644168"/>
            <a:ext cx="29878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Creating a Place where people can keep their baggage's in tourist spot.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56" y="1281824"/>
            <a:ext cx="1068452" cy="1060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567" y="1281824"/>
            <a:ext cx="1094243" cy="12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42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nip Single Corner Rectangle 74"/>
          <p:cNvSpPr/>
          <p:nvPr/>
        </p:nvSpPr>
        <p:spPr>
          <a:xfrm>
            <a:off x="8243014" y="2833349"/>
            <a:ext cx="1042116" cy="1545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nip Single Corner Rectangle 75"/>
          <p:cNvSpPr/>
          <p:nvPr/>
        </p:nvSpPr>
        <p:spPr>
          <a:xfrm>
            <a:off x="5447764" y="2833349"/>
            <a:ext cx="1042116" cy="1545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0" y="540911"/>
            <a:ext cx="5254580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How we Developed Our MVP</a:t>
            </a:r>
          </a:p>
        </p:txBody>
      </p:sp>
      <p:sp>
        <p:nvSpPr>
          <p:cNvPr id="78" name="Oval 77"/>
          <p:cNvSpPr/>
          <p:nvPr/>
        </p:nvSpPr>
        <p:spPr>
          <a:xfrm>
            <a:off x="605306" y="1925389"/>
            <a:ext cx="1918953" cy="190607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Business Canvas Model</a:t>
            </a:r>
          </a:p>
        </p:txBody>
      </p:sp>
      <p:sp>
        <p:nvSpPr>
          <p:cNvPr id="79" name="Oval 78"/>
          <p:cNvSpPr/>
          <p:nvPr/>
        </p:nvSpPr>
        <p:spPr>
          <a:xfrm>
            <a:off x="6355187" y="1970466"/>
            <a:ext cx="1920026" cy="181592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Make Hypothesis </a:t>
            </a:r>
          </a:p>
        </p:txBody>
      </p:sp>
      <p:sp>
        <p:nvSpPr>
          <p:cNvPr id="80" name="Oval 79"/>
          <p:cNvSpPr/>
          <p:nvPr/>
        </p:nvSpPr>
        <p:spPr>
          <a:xfrm>
            <a:off x="3566375" y="1880313"/>
            <a:ext cx="1959735" cy="190607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Take Interview</a:t>
            </a:r>
          </a:p>
        </p:txBody>
      </p:sp>
      <p:sp>
        <p:nvSpPr>
          <p:cNvPr id="81" name="Oval 80"/>
          <p:cNvSpPr/>
          <p:nvPr/>
        </p:nvSpPr>
        <p:spPr>
          <a:xfrm>
            <a:off x="9104290" y="1880313"/>
            <a:ext cx="1959735" cy="190607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Reversed BCM </a:t>
            </a:r>
          </a:p>
        </p:txBody>
      </p:sp>
      <p:sp>
        <p:nvSpPr>
          <p:cNvPr id="82" name="Snip Single Corner Rectangle 81"/>
          <p:cNvSpPr/>
          <p:nvPr/>
        </p:nvSpPr>
        <p:spPr>
          <a:xfrm>
            <a:off x="0" y="4130100"/>
            <a:ext cx="2820474" cy="501065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Different Places </a:t>
            </a:r>
          </a:p>
        </p:txBody>
      </p:sp>
      <p:sp>
        <p:nvSpPr>
          <p:cNvPr id="83" name="Snip Single Corner Rectangle 82"/>
          <p:cNvSpPr/>
          <p:nvPr/>
        </p:nvSpPr>
        <p:spPr>
          <a:xfrm>
            <a:off x="605306" y="4631164"/>
            <a:ext cx="2820474" cy="501065"/>
          </a:xfrm>
          <a:prstGeom prst="snip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Charabagh</a:t>
            </a:r>
            <a:r>
              <a:rPr lang="en-US" dirty="0"/>
              <a:t>, </a:t>
            </a:r>
            <a:r>
              <a:rPr lang="en-US" dirty="0" err="1"/>
              <a:t>Savar</a:t>
            </a:r>
            <a:r>
              <a:rPr lang="en-US" dirty="0"/>
              <a:t> </a:t>
            </a:r>
          </a:p>
        </p:txBody>
      </p:sp>
      <p:sp>
        <p:nvSpPr>
          <p:cNvPr id="84" name="Snip Single Corner Rectangle 83"/>
          <p:cNvSpPr/>
          <p:nvPr/>
        </p:nvSpPr>
        <p:spPr>
          <a:xfrm>
            <a:off x="1365160" y="5110297"/>
            <a:ext cx="2820474" cy="501065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National Zoo </a:t>
            </a:r>
          </a:p>
        </p:txBody>
      </p:sp>
      <p:sp>
        <p:nvSpPr>
          <p:cNvPr id="85" name="Snip Single Corner Rectangle 84"/>
          <p:cNvSpPr/>
          <p:nvPr/>
        </p:nvSpPr>
        <p:spPr>
          <a:xfrm>
            <a:off x="2015543" y="5611362"/>
            <a:ext cx="2820474" cy="501065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Banani</a:t>
            </a:r>
            <a:r>
              <a:rPr lang="en-US" dirty="0"/>
              <a:t> </a:t>
            </a:r>
          </a:p>
        </p:txBody>
      </p:sp>
      <p:sp>
        <p:nvSpPr>
          <p:cNvPr id="86" name="Snip Single Corner Rectangle 85"/>
          <p:cNvSpPr/>
          <p:nvPr/>
        </p:nvSpPr>
        <p:spPr>
          <a:xfrm>
            <a:off x="2627290" y="6051857"/>
            <a:ext cx="2820474" cy="501065"/>
          </a:xfrm>
          <a:prstGeom prst="snip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DIU campus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186411" y="4365938"/>
            <a:ext cx="3155323" cy="203243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55+</a:t>
            </a:r>
          </a:p>
        </p:txBody>
      </p:sp>
      <p:sp>
        <p:nvSpPr>
          <p:cNvPr id="88" name="Snip Single Corner Rectangle 87"/>
          <p:cNvSpPr/>
          <p:nvPr/>
        </p:nvSpPr>
        <p:spPr>
          <a:xfrm>
            <a:off x="2524259" y="2833349"/>
            <a:ext cx="1042116" cy="1545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7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3" y="1278302"/>
            <a:ext cx="5674551" cy="4466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69" y="883494"/>
            <a:ext cx="5621773" cy="5618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0" y="175608"/>
            <a:ext cx="12192000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Key Locker                              VS       Smart Locker</a:t>
            </a:r>
          </a:p>
        </p:txBody>
      </p:sp>
    </p:spTree>
    <p:extLst>
      <p:ext uri="{BB962C8B-B14F-4D97-AF65-F5344CB8AC3E}">
        <p14:creationId xmlns:p14="http://schemas.microsoft.com/office/powerpoint/2010/main" val="39656285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0" y="357348"/>
            <a:ext cx="8898340" cy="5760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solidFill>
                  <a:schemeClr val="accent1"/>
                </a:solidFill>
              </a:rPr>
              <a:t>How Our Services Work</a:t>
            </a:r>
            <a:endParaRPr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6" name="Frame 17"/>
          <p:cNvSpPr/>
          <p:nvPr/>
        </p:nvSpPr>
        <p:spPr>
          <a:xfrm>
            <a:off x="1160553" y="1720889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Frame 17"/>
          <p:cNvSpPr/>
          <p:nvPr/>
        </p:nvSpPr>
        <p:spPr>
          <a:xfrm>
            <a:off x="1133597" y="3460228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Frame 17"/>
          <p:cNvSpPr/>
          <p:nvPr/>
        </p:nvSpPr>
        <p:spPr>
          <a:xfrm>
            <a:off x="1160553" y="5428665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45437" y="1645633"/>
            <a:ext cx="2880320" cy="1219616"/>
            <a:chOff x="107007" y="2763323"/>
            <a:chExt cx="2059657" cy="1219616"/>
          </a:xfrm>
        </p:grpSpPr>
        <p:sp>
          <p:nvSpPr>
            <p:cNvPr id="10" name="TextBox 9"/>
            <p:cNvSpPr txBox="1"/>
            <p:nvPr/>
          </p:nvSpPr>
          <p:spPr>
            <a:xfrm>
              <a:off x="107007" y="3059609"/>
              <a:ext cx="20596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People have to use our smartphone apps to use our services.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007" y="2763323"/>
              <a:ext cx="2059657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Smartphone App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39521" y="3460228"/>
            <a:ext cx="3028073" cy="654709"/>
            <a:chOff x="803640" y="3232332"/>
            <a:chExt cx="2165312" cy="654709"/>
          </a:xfrm>
        </p:grpSpPr>
        <p:sp>
          <p:nvSpPr>
            <p:cNvPr id="13" name="TextBox 12"/>
            <p:cNvSpPr txBox="1"/>
            <p:nvPr/>
          </p:nvSpPr>
          <p:spPr>
            <a:xfrm>
              <a:off x="909295" y="3517709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Easy Prepaid system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232332"/>
              <a:ext cx="2059657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Online Payment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86362" y="5306243"/>
            <a:ext cx="2964616" cy="1216376"/>
            <a:chOff x="107007" y="4423629"/>
            <a:chExt cx="2119936" cy="1216376"/>
          </a:xfrm>
        </p:grpSpPr>
        <p:sp>
          <p:nvSpPr>
            <p:cNvPr id="16" name="TextBox 15"/>
            <p:cNvSpPr txBox="1"/>
            <p:nvPr/>
          </p:nvSpPr>
          <p:spPr>
            <a:xfrm>
              <a:off x="167286" y="4716675"/>
              <a:ext cx="20596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People can easily pay their bill through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Bkash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and DBBL account and Master Card.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7007" y="4423629"/>
              <a:ext cx="2059657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Easy Payment 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8" name="Frame 17"/>
          <p:cNvSpPr/>
          <p:nvPr/>
        </p:nvSpPr>
        <p:spPr>
          <a:xfrm>
            <a:off x="6137492" y="1722160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Frame 17"/>
          <p:cNvSpPr/>
          <p:nvPr/>
        </p:nvSpPr>
        <p:spPr>
          <a:xfrm>
            <a:off x="6137492" y="3428870"/>
            <a:ext cx="432048" cy="43204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723788" y="1645633"/>
            <a:ext cx="2975571" cy="1635180"/>
            <a:chOff x="737540" y="2623684"/>
            <a:chExt cx="2127769" cy="1635180"/>
          </a:xfrm>
        </p:grpSpPr>
        <p:sp>
          <p:nvSpPr>
            <p:cNvPr id="22" name="TextBox 21"/>
            <p:cNvSpPr txBox="1"/>
            <p:nvPr/>
          </p:nvSpPr>
          <p:spPr>
            <a:xfrm>
              <a:off x="805652" y="3058535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People can track their Locker from anywhere. If some one trying to  open a locker they get automated SMS.   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7540" y="2623684"/>
              <a:ext cx="2059657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Tracking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23788" y="3460228"/>
            <a:ext cx="2880320" cy="1218760"/>
            <a:chOff x="803640" y="3362835"/>
            <a:chExt cx="2059657" cy="1218760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658265"/>
              <a:ext cx="20596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By our apps people can easily find the nearby locker and the locker status also.   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Easy to Find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6819039" y="5101709"/>
            <a:ext cx="2975212" cy="80953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>BOGANI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6660" y="5876288"/>
            <a:ext cx="1792699" cy="369332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Keep things Safe</a:t>
            </a:r>
          </a:p>
        </p:txBody>
      </p:sp>
    </p:spTree>
    <p:extLst>
      <p:ext uri="{BB962C8B-B14F-4D97-AF65-F5344CB8AC3E}">
        <p14:creationId xmlns:p14="http://schemas.microsoft.com/office/powerpoint/2010/main" val="55089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57809"/>
            <a:ext cx="6970644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Workflow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43" y="1369395"/>
            <a:ext cx="7951633" cy="47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309</Words>
  <Application>Microsoft Office PowerPoint</Application>
  <PresentationFormat>와이드스크린</PresentationFormat>
  <Paragraphs>109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Poppins</vt:lpstr>
      <vt:lpstr>Poppins SemiBold</vt:lpstr>
      <vt:lpstr>Quicksand</vt:lpstr>
      <vt:lpstr>맑은 고딕</vt:lpstr>
      <vt:lpstr>Arial</vt:lpstr>
      <vt:lpstr>Arial Black</vt:lpstr>
      <vt:lpstr>Bahnschrift SemiBold</vt:lpstr>
      <vt:lpstr>Calibri</vt:lpstr>
      <vt:lpstr>Calibri Light</vt:lpstr>
      <vt:lpstr>Tw Cen MT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alveee</dc:creator>
  <cp:lastModifiedBy>이 진호</cp:lastModifiedBy>
  <cp:revision>77</cp:revision>
  <dcterms:created xsi:type="dcterms:W3CDTF">2018-05-09T09:19:15Z</dcterms:created>
  <dcterms:modified xsi:type="dcterms:W3CDTF">2019-04-06T15:02:20Z</dcterms:modified>
</cp:coreProperties>
</file>